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AF6EC1A3-33D8-4941-91B2-54A8B21F133C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7/19/20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8850855-3386-4329-804E-9069E26CB3A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http://www.menstoppingviolence.org/wp-content/uploads/2012/03/Group-of-happy-men1.jpg"/>
          <p:cNvPicPr/>
          <p:nvPr/>
        </p:nvPicPr>
        <p:blipFill>
          <a:blip r:embed="rId1"/>
          <a:stretch/>
        </p:blipFill>
        <p:spPr>
          <a:xfrm>
            <a:off x="0" y="0"/>
            <a:ext cx="9072000" cy="6019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http://2.bp.blogspot.com/-kK8V1j62sYk/TbiWEvb-98I/AAAAAAAAAV4/Q9iqB6xkBCA/s1600/women+group+diverse.jpg"/>
          <p:cNvPicPr/>
          <p:nvPr/>
        </p:nvPicPr>
        <p:blipFill>
          <a:blip r:embed="rId1"/>
          <a:stretch/>
        </p:blipFill>
        <p:spPr>
          <a:xfrm>
            <a:off x="380880" y="0"/>
            <a:ext cx="8457840" cy="6854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1"/>
          <p:cNvGrpSpPr/>
          <p:nvPr/>
        </p:nvGrpSpPr>
        <p:grpSpPr>
          <a:xfrm>
            <a:off x="457200" y="304920"/>
            <a:ext cx="8229240" cy="5709240"/>
            <a:chOff x="457200" y="304920"/>
            <a:chExt cx="8229240" cy="5709240"/>
          </a:xfrm>
        </p:grpSpPr>
        <p:pic>
          <p:nvPicPr>
            <p:cNvPr id="44" name="irc_mi" descr="Running-up-stairs-001"/>
            <p:cNvPicPr/>
            <p:nvPr/>
          </p:nvPicPr>
          <p:blipFill>
            <a:blip r:embed="rId1"/>
            <a:stretch/>
          </p:blipFill>
          <p:spPr>
            <a:xfrm>
              <a:off x="457200" y="304920"/>
              <a:ext cx="8229240" cy="4945680"/>
            </a:xfrm>
            <a:prstGeom prst="rect">
              <a:avLst/>
            </a:prstGeom>
            <a:ln w="9360">
              <a:noFill/>
            </a:ln>
          </p:spPr>
        </p:pic>
        <p:sp>
          <p:nvSpPr>
            <p:cNvPr id="45" name="Line 2"/>
            <p:cNvSpPr/>
            <p:nvPr/>
          </p:nvSpPr>
          <p:spPr>
            <a:xfrm flipV="1">
              <a:off x="5954400" y="3878640"/>
              <a:ext cx="0" cy="2135520"/>
            </a:xfrm>
            <a:prstGeom prst="line">
              <a:avLst/>
            </a:prstGeom>
            <a:ln w="63360">
              <a:solidFill>
                <a:srgbClr val="000000"/>
              </a:solidFill>
              <a:round/>
              <a:tailEnd len="lg" type="triangle" w="lg"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rc_mi" descr="girl-walking-down-stairs"/>
          <p:cNvPicPr/>
          <p:nvPr/>
        </p:nvPicPr>
        <p:blipFill>
          <a:blip r:embed="rId1"/>
          <a:srcRect l="0" t="7713" r="0" b="0"/>
          <a:stretch/>
        </p:blipFill>
        <p:spPr>
          <a:xfrm>
            <a:off x="2133720" y="304920"/>
            <a:ext cx="4571640" cy="6283080"/>
          </a:xfrm>
          <a:prstGeom prst="rect">
            <a:avLst/>
          </a:prstGeom>
          <a:ln w="9360">
            <a:noFill/>
          </a:ln>
        </p:spPr>
      </p:pic>
      <p:sp>
        <p:nvSpPr>
          <p:cNvPr id="47" name="Line 1"/>
          <p:cNvSpPr/>
          <p:nvPr/>
        </p:nvSpPr>
        <p:spPr>
          <a:xfrm>
            <a:off x="3429000" y="3124080"/>
            <a:ext cx="0" cy="1933920"/>
          </a:xfrm>
          <a:prstGeom prst="line">
            <a:avLst/>
          </a:prstGeom>
          <a:ln w="63360">
            <a:solidFill>
              <a:srgbClr val="0000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rc_mi" descr="Montgomeryville_11"/>
          <p:cNvPicPr/>
          <p:nvPr/>
        </p:nvPicPr>
        <p:blipFill>
          <a:blip r:embed="rId1"/>
          <a:stretch/>
        </p:blipFill>
        <p:spPr>
          <a:xfrm>
            <a:off x="0" y="0"/>
            <a:ext cx="9151200" cy="6857640"/>
          </a:xfrm>
          <a:prstGeom prst="rect">
            <a:avLst/>
          </a:prstGeom>
          <a:ln w="9360"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3200400" y="5257800"/>
            <a:ext cx="2453760" cy="1066320"/>
          </a:xfrm>
          <a:prstGeom prst="rect">
            <a:avLst/>
          </a:prstGeom>
          <a:solidFill>
            <a:srgbClr val="ffffff">
              <a:alpha val="40000"/>
            </a:srgbClr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720" rIns="36720" tIns="36720" bIns="36720">
            <a:noAutofit/>
          </a:bodyPr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latin typeface="Primer Print"/>
              </a:rPr>
              <a:t>Front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rc_mi" descr="Montgomeryville_11"/>
          <p:cNvPicPr/>
          <p:nvPr/>
        </p:nvPicPr>
        <p:blipFill>
          <a:blip r:embed="rId1"/>
          <a:stretch/>
        </p:blipFill>
        <p:spPr>
          <a:xfrm>
            <a:off x="0" y="0"/>
            <a:ext cx="9151200" cy="6857640"/>
          </a:xfrm>
          <a:prstGeom prst="rect">
            <a:avLst/>
          </a:prstGeom>
          <a:ln w="9360"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2971800" y="152280"/>
            <a:ext cx="2453760" cy="1066320"/>
          </a:xfrm>
          <a:prstGeom prst="rect">
            <a:avLst/>
          </a:prstGeom>
          <a:solidFill>
            <a:srgbClr val="ffffff">
              <a:alpha val="40000"/>
            </a:srgbClr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720" rIns="36720" tIns="36720" bIns="36720">
            <a:noAutofit/>
          </a:bodyPr>
          <a:p>
            <a:pPr algn="ctr">
              <a:lnSpc>
                <a:spcPct val="100000"/>
              </a:lnSpc>
            </a:pPr>
            <a:r>
              <a:rPr b="1" lang="en-US" sz="6600" spc="-1" strike="noStrike">
                <a:solidFill>
                  <a:srgbClr val="000000"/>
                </a:solidFill>
                <a:latin typeface="Primer Print"/>
              </a:rPr>
              <a:t>Back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rc_mi" descr="Montgomeryville_11"/>
          <p:cNvPicPr/>
          <p:nvPr/>
        </p:nvPicPr>
        <p:blipFill>
          <a:blip r:embed="rId1"/>
          <a:stretch/>
        </p:blipFill>
        <p:spPr>
          <a:xfrm>
            <a:off x="0" y="0"/>
            <a:ext cx="9151200" cy="6857640"/>
          </a:xfrm>
          <a:prstGeom prst="rect">
            <a:avLst/>
          </a:prstGeom>
          <a:ln w="9360">
            <a:noFill/>
          </a:ln>
        </p:spPr>
      </p:pic>
      <p:sp>
        <p:nvSpPr>
          <p:cNvPr id="53" name="CustomShape 1"/>
          <p:cNvSpPr/>
          <p:nvPr/>
        </p:nvSpPr>
        <p:spPr>
          <a:xfrm>
            <a:off x="609480" y="2666880"/>
            <a:ext cx="2453760" cy="1066320"/>
          </a:xfrm>
          <a:prstGeom prst="rect">
            <a:avLst/>
          </a:prstGeom>
          <a:solidFill>
            <a:srgbClr val="ffffff">
              <a:alpha val="40000"/>
            </a:srgbClr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720" rIns="36720" tIns="36720" bIns="36720">
            <a:noAutofit/>
          </a:bodyPr>
          <a:p>
            <a:pPr algn="ctr">
              <a:lnSpc>
                <a:spcPct val="100000"/>
              </a:lnSpc>
            </a:pPr>
            <a:r>
              <a:rPr b="1" lang="en-US" sz="6600" spc="-1" strike="noStrike">
                <a:solidFill>
                  <a:srgbClr val="000000"/>
                </a:solidFill>
                <a:latin typeface="Primer Print"/>
              </a:rPr>
              <a:t>Left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54" name="CustomShape 2"/>
          <p:cNvSpPr/>
          <p:nvPr/>
        </p:nvSpPr>
        <p:spPr>
          <a:xfrm>
            <a:off x="1066680" y="2743200"/>
            <a:ext cx="1752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chemeClr val="tx1"/>
            </a:solidFill>
            <a:round/>
            <a:headEnd len="lg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rc_mi" descr="Montgomeryville_11"/>
          <p:cNvPicPr/>
          <p:nvPr/>
        </p:nvPicPr>
        <p:blipFill>
          <a:blip r:embed="rId1"/>
          <a:stretch/>
        </p:blipFill>
        <p:spPr>
          <a:xfrm>
            <a:off x="0" y="0"/>
            <a:ext cx="9151200" cy="6857640"/>
          </a:xfrm>
          <a:prstGeom prst="rect">
            <a:avLst/>
          </a:prstGeom>
          <a:ln w="9360">
            <a:noFill/>
          </a:ln>
        </p:spPr>
      </p:pic>
      <p:sp>
        <p:nvSpPr>
          <p:cNvPr id="56" name="CustomShape 1"/>
          <p:cNvSpPr/>
          <p:nvPr/>
        </p:nvSpPr>
        <p:spPr>
          <a:xfrm>
            <a:off x="6689880" y="2819520"/>
            <a:ext cx="2453760" cy="1066320"/>
          </a:xfrm>
          <a:prstGeom prst="rect">
            <a:avLst/>
          </a:prstGeom>
          <a:solidFill>
            <a:srgbClr val="ffffff">
              <a:alpha val="40000"/>
            </a:srgbClr>
          </a:solidFill>
          <a:ln w="9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36720" rIns="36720" tIns="36720" bIns="36720">
            <a:noAutofit/>
          </a:bodyPr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000000"/>
                </a:solidFill>
                <a:latin typeface="Primer Print"/>
              </a:rPr>
              <a:t>Right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57" name="CustomShape 2"/>
          <p:cNvSpPr/>
          <p:nvPr/>
        </p:nvSpPr>
        <p:spPr>
          <a:xfrm flipH="1">
            <a:off x="7146360" y="2895480"/>
            <a:ext cx="1752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chemeClr val="tx1"/>
            </a:solidFill>
            <a:round/>
            <a:headEnd len="lg"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Application>LibreOffice/6.4.4.2$Linux_X86_64 LibreOffice_project/40$Build-2</Application>
  <Words>4</Words>
  <Paragraphs>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2013-12-13T15:59:42Z</dcterms:created>
  <dc:creator>kristink</dc:creator>
  <dc:description/>
  <dc:language>en-US</dc:language>
  <cp:lastModifiedBy/>
  <dcterms:modified xsi:type="dcterms:W3CDTF">2020-07-19T11:26:00Z</dcterms:modified>
  <cp:revision>3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